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76" r:id="rId2"/>
    <p:sldId id="263" r:id="rId3"/>
    <p:sldId id="256" r:id="rId4"/>
    <p:sldId id="257" r:id="rId5"/>
    <p:sldId id="262" r:id="rId6"/>
    <p:sldId id="258" r:id="rId7"/>
    <p:sldId id="264" r:id="rId8"/>
    <p:sldId id="259" r:id="rId9"/>
    <p:sldId id="265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198F-3471-48EB-BC76-40A1E4B36BD5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33C0-FC17-40D8-A7A2-850577F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90A4E8-F38F-4B80-84EC-2938D0A86976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86F29-1449-4AC0-98DB-92623A73E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Pilgrimage Images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6" descr="Pilgri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1524000"/>
            <a:ext cx="3364270" cy="4708525"/>
          </a:xfrm>
        </p:spPr>
      </p:pic>
      <p:sp>
        <p:nvSpPr>
          <p:cNvPr id="8" name="TextBox 7"/>
          <p:cNvSpPr txBox="1"/>
          <p:nvPr/>
        </p:nvSpPr>
        <p:spPr>
          <a:xfrm>
            <a:off x="3048000" y="63246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"The Pilgrimage" by John Dawson Watson.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1738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92"/>
          <a:stretch/>
        </p:blipFill>
        <p:spPr bwMode="auto">
          <a:xfrm>
            <a:off x="2209800" y="457200"/>
            <a:ext cx="4762500" cy="58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3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Muslim Pilgrimage to Mecca</a:t>
            </a:r>
            <a:endParaRPr lang="en-US" sz="3600" b="1" dirty="0"/>
          </a:p>
        </p:txBody>
      </p:sp>
      <p:pic>
        <p:nvPicPr>
          <p:cNvPr id="6" name="Picture 5" descr="Muslim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467600" cy="497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http://world.time.com/2012/10/25/muslim-pilgrims-converge-on-mecca/photo/mideast-saudi-hajj/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781050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li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8867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9248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61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Tepeyac</a:t>
            </a:r>
            <a:r>
              <a:rPr lang="en-US" sz="3600" b="1" dirty="0" smtClean="0"/>
              <a:t> Hill: Our Lady of Guadalupe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6155323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http://www.delange.org/Guadalupe2/Jardin_del_Tepeyac_Garden_Basilica_de_Guadalupe.jpg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8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lim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9248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" y="914400"/>
            <a:ext cx="7101840" cy="50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96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6505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22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83"/>
          <a:stretch/>
        </p:blipFill>
        <p:spPr bwMode="auto">
          <a:xfrm>
            <a:off x="2362200" y="533400"/>
            <a:ext cx="4691063" cy="576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32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819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12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310063" cy="571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06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71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233863" cy="56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4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29</Words>
  <Application>Microsoft Office PowerPoint</Application>
  <PresentationFormat>On-screen Show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Pilgrimage Images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april.baxter</cp:lastModifiedBy>
  <cp:revision>14</cp:revision>
  <dcterms:created xsi:type="dcterms:W3CDTF">2013-08-30T22:19:11Z</dcterms:created>
  <dcterms:modified xsi:type="dcterms:W3CDTF">2013-09-09T17:06:44Z</dcterms:modified>
</cp:coreProperties>
</file>